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E5C203-1869-4B90-9BDD-826E8B24B8D2}" v="45" dt="2023-08-05T08:31:34.7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inaya panneer" userId="669643b549cf4cd3" providerId="LiveId" clId="{E3E5C203-1869-4B90-9BDD-826E8B24B8D2}"/>
    <pc:docChg chg="modSld">
      <pc:chgData name="abinaya panneer" userId="669643b549cf4cd3" providerId="LiveId" clId="{E3E5C203-1869-4B90-9BDD-826E8B24B8D2}" dt="2023-08-05T08:31:34.762" v="57"/>
      <pc:docMkLst>
        <pc:docMk/>
      </pc:docMkLst>
      <pc:sldChg chg="addSp delSp modSp mod modTransition modAnim">
        <pc:chgData name="abinaya panneer" userId="669643b549cf4cd3" providerId="LiveId" clId="{E3E5C203-1869-4B90-9BDD-826E8B24B8D2}" dt="2023-08-05T07:57:01.378" v="20"/>
        <pc:sldMkLst>
          <pc:docMk/>
          <pc:sldMk cId="2625663048" sldId="256"/>
        </pc:sldMkLst>
        <pc:picChg chg="add del mod">
          <ac:chgData name="abinaya panneer" userId="669643b549cf4cd3" providerId="LiveId" clId="{E3E5C203-1869-4B90-9BDD-826E8B24B8D2}" dt="2023-08-05T07:47:27.685" v="2"/>
          <ac:picMkLst>
            <pc:docMk/>
            <pc:sldMk cId="2625663048" sldId="256"/>
            <ac:picMk id="10" creationId="{24F0F8CA-0862-2710-953C-46CDE1139514}"/>
          </ac:picMkLst>
        </pc:picChg>
        <pc:picChg chg="add del mod">
          <ac:chgData name="abinaya panneer" userId="669643b549cf4cd3" providerId="LiveId" clId="{E3E5C203-1869-4B90-9BDD-826E8B24B8D2}" dt="2023-08-05T07:47:41.455" v="5"/>
          <ac:picMkLst>
            <pc:docMk/>
            <pc:sldMk cId="2625663048" sldId="256"/>
            <ac:picMk id="17" creationId="{6E37F563-52AF-916C-8E91-A4F44BC11B90}"/>
          </ac:picMkLst>
        </pc:picChg>
        <pc:picChg chg="add del mod">
          <ac:chgData name="abinaya panneer" userId="669643b549cf4cd3" providerId="LiveId" clId="{E3E5C203-1869-4B90-9BDD-826E8B24B8D2}" dt="2023-08-05T07:48:53.668" v="8"/>
          <ac:picMkLst>
            <pc:docMk/>
            <pc:sldMk cId="2625663048" sldId="256"/>
            <ac:picMk id="20" creationId="{92E37EFA-BCC0-68A0-966B-EEA8BBCE605C}"/>
          </ac:picMkLst>
        </pc:picChg>
        <pc:picChg chg="add del mod">
          <ac:chgData name="abinaya panneer" userId="669643b549cf4cd3" providerId="LiveId" clId="{E3E5C203-1869-4B90-9BDD-826E8B24B8D2}" dt="2023-08-05T07:50:37.697" v="11"/>
          <ac:picMkLst>
            <pc:docMk/>
            <pc:sldMk cId="2625663048" sldId="256"/>
            <ac:picMk id="22" creationId="{BF11AD31-E3FA-648B-4ACA-04A0AFC23109}"/>
          </ac:picMkLst>
        </pc:picChg>
        <pc:picChg chg="add del mod">
          <ac:chgData name="abinaya panneer" userId="669643b549cf4cd3" providerId="LiveId" clId="{E3E5C203-1869-4B90-9BDD-826E8B24B8D2}" dt="2023-08-05T07:54:42.468" v="14"/>
          <ac:picMkLst>
            <pc:docMk/>
            <pc:sldMk cId="2625663048" sldId="256"/>
            <ac:picMk id="33" creationId="{4AAE153A-2BA1-E221-8AB0-F8CFEBBF4C4B}"/>
          </ac:picMkLst>
        </pc:picChg>
        <pc:picChg chg="add del mod">
          <ac:chgData name="abinaya panneer" userId="669643b549cf4cd3" providerId="LiveId" clId="{E3E5C203-1869-4B90-9BDD-826E8B24B8D2}" dt="2023-08-05T07:55:27.195" v="17"/>
          <ac:picMkLst>
            <pc:docMk/>
            <pc:sldMk cId="2625663048" sldId="256"/>
            <ac:picMk id="37" creationId="{93B43893-4F9B-A0DB-89C9-6D5E6DC5DAE7}"/>
          </ac:picMkLst>
        </pc:picChg>
        <pc:picChg chg="add del mod">
          <ac:chgData name="abinaya panneer" userId="669643b549cf4cd3" providerId="LiveId" clId="{E3E5C203-1869-4B90-9BDD-826E8B24B8D2}" dt="2023-08-05T07:55:41.589" v="19"/>
          <ac:picMkLst>
            <pc:docMk/>
            <pc:sldMk cId="2625663048" sldId="256"/>
            <ac:picMk id="38" creationId="{9BFA3FA6-EFDA-90D8-179B-C84AA2937767}"/>
          </ac:picMkLst>
        </pc:picChg>
        <pc:picChg chg="add del mod ord">
          <ac:chgData name="abinaya panneer" userId="669643b549cf4cd3" providerId="LiveId" clId="{E3E5C203-1869-4B90-9BDD-826E8B24B8D2}" dt="2023-08-05T07:57:01.378" v="20"/>
          <ac:picMkLst>
            <pc:docMk/>
            <pc:sldMk cId="2625663048" sldId="256"/>
            <ac:picMk id="42" creationId="{35C51857-525B-61D2-D2F2-6543E9B2BFAB}"/>
          </ac:picMkLst>
        </pc:picChg>
        <pc:picChg chg="add mod">
          <ac:chgData name="abinaya panneer" userId="669643b549cf4cd3" providerId="LiveId" clId="{E3E5C203-1869-4B90-9BDD-826E8B24B8D2}" dt="2023-08-05T07:57:01.378" v="20"/>
          <ac:picMkLst>
            <pc:docMk/>
            <pc:sldMk cId="2625663048" sldId="256"/>
            <ac:picMk id="43" creationId="{DDF9B0BF-56C3-05CF-70B9-B7B3743C8A30}"/>
          </ac:picMkLst>
        </pc:picChg>
      </pc:sldChg>
      <pc:sldChg chg="addSp modSp">
        <pc:chgData name="abinaya panneer" userId="669643b549cf4cd3" providerId="LiveId" clId="{E3E5C203-1869-4B90-9BDD-826E8B24B8D2}" dt="2023-08-05T08:01:29.457" v="21"/>
        <pc:sldMkLst>
          <pc:docMk/>
          <pc:sldMk cId="3468776662" sldId="257"/>
        </pc:sldMkLst>
        <pc:picChg chg="add mod">
          <ac:chgData name="abinaya panneer" userId="669643b549cf4cd3" providerId="LiveId" clId="{E3E5C203-1869-4B90-9BDD-826E8B24B8D2}" dt="2023-08-05T08:01:29.457" v="21"/>
          <ac:picMkLst>
            <pc:docMk/>
            <pc:sldMk cId="3468776662" sldId="257"/>
            <ac:picMk id="32" creationId="{E2FB7D64-D3C8-269C-EFD4-A83BC94DDBDA}"/>
          </ac:picMkLst>
        </pc:picChg>
      </pc:sldChg>
      <pc:sldChg chg="addSp delSp modSp mod modTransition modAnim">
        <pc:chgData name="abinaya panneer" userId="669643b549cf4cd3" providerId="LiveId" clId="{E3E5C203-1869-4B90-9BDD-826E8B24B8D2}" dt="2023-08-05T08:08:47.270" v="25"/>
        <pc:sldMkLst>
          <pc:docMk/>
          <pc:sldMk cId="972629796" sldId="258"/>
        </pc:sldMkLst>
        <pc:picChg chg="add del mod">
          <ac:chgData name="abinaya panneer" userId="669643b549cf4cd3" providerId="LiveId" clId="{E3E5C203-1869-4B90-9BDD-826E8B24B8D2}" dt="2023-08-05T08:06:51.941" v="24"/>
          <ac:picMkLst>
            <pc:docMk/>
            <pc:sldMk cId="972629796" sldId="258"/>
            <ac:picMk id="9" creationId="{D20FE632-6485-3BEB-6434-B93C009FADF8}"/>
          </ac:picMkLst>
        </pc:picChg>
        <pc:picChg chg="add del mod ord">
          <ac:chgData name="abinaya panneer" userId="669643b549cf4cd3" providerId="LiveId" clId="{E3E5C203-1869-4B90-9BDD-826E8B24B8D2}" dt="2023-08-05T08:08:47.270" v="25"/>
          <ac:picMkLst>
            <pc:docMk/>
            <pc:sldMk cId="972629796" sldId="258"/>
            <ac:picMk id="16" creationId="{1D587A73-B147-9F50-5F5E-6EF3FFE801FC}"/>
          </ac:picMkLst>
        </pc:picChg>
        <pc:picChg chg="add mod">
          <ac:chgData name="abinaya panneer" userId="669643b549cf4cd3" providerId="LiveId" clId="{E3E5C203-1869-4B90-9BDD-826E8B24B8D2}" dt="2023-08-05T08:08:47.270" v="25"/>
          <ac:picMkLst>
            <pc:docMk/>
            <pc:sldMk cId="972629796" sldId="258"/>
            <ac:picMk id="17" creationId="{532BFB7B-418A-76F9-BAE5-AD7CD41F9197}"/>
          </ac:picMkLst>
        </pc:picChg>
      </pc:sldChg>
      <pc:sldChg chg="addSp modSp">
        <pc:chgData name="abinaya panneer" userId="669643b549cf4cd3" providerId="LiveId" clId="{E3E5C203-1869-4B90-9BDD-826E8B24B8D2}" dt="2023-08-05T08:11:48.167" v="26"/>
        <pc:sldMkLst>
          <pc:docMk/>
          <pc:sldMk cId="240788124" sldId="259"/>
        </pc:sldMkLst>
        <pc:picChg chg="add mod">
          <ac:chgData name="abinaya panneer" userId="669643b549cf4cd3" providerId="LiveId" clId="{E3E5C203-1869-4B90-9BDD-826E8B24B8D2}" dt="2023-08-05T08:11:48.167" v="26"/>
          <ac:picMkLst>
            <pc:docMk/>
            <pc:sldMk cId="240788124" sldId="259"/>
            <ac:picMk id="9" creationId="{09567C42-0D2B-FD81-A23F-2FCF781B44E0}"/>
          </ac:picMkLst>
        </pc:picChg>
      </pc:sldChg>
      <pc:sldChg chg="addSp modSp">
        <pc:chgData name="abinaya panneer" userId="669643b549cf4cd3" providerId="LiveId" clId="{E3E5C203-1869-4B90-9BDD-826E8B24B8D2}" dt="2023-08-05T08:13:42.342" v="27"/>
        <pc:sldMkLst>
          <pc:docMk/>
          <pc:sldMk cId="2494033123" sldId="260"/>
        </pc:sldMkLst>
        <pc:picChg chg="add mod">
          <ac:chgData name="abinaya panneer" userId="669643b549cf4cd3" providerId="LiveId" clId="{E3E5C203-1869-4B90-9BDD-826E8B24B8D2}" dt="2023-08-05T08:13:42.342" v="27"/>
          <ac:picMkLst>
            <pc:docMk/>
            <pc:sldMk cId="2494033123" sldId="260"/>
            <ac:picMk id="12" creationId="{CD146BD7-889B-66A3-E0CE-46B784804BE3}"/>
          </ac:picMkLst>
        </pc:picChg>
      </pc:sldChg>
      <pc:sldChg chg="addSp modSp">
        <pc:chgData name="abinaya panneer" userId="669643b549cf4cd3" providerId="LiveId" clId="{E3E5C203-1869-4B90-9BDD-826E8B24B8D2}" dt="2023-08-05T08:14:36.928" v="28"/>
        <pc:sldMkLst>
          <pc:docMk/>
          <pc:sldMk cId="3689383674" sldId="261"/>
        </pc:sldMkLst>
        <pc:picChg chg="add mod">
          <ac:chgData name="abinaya panneer" userId="669643b549cf4cd3" providerId="LiveId" clId="{E3E5C203-1869-4B90-9BDD-826E8B24B8D2}" dt="2023-08-05T08:14:36.928" v="28"/>
          <ac:picMkLst>
            <pc:docMk/>
            <pc:sldMk cId="3689383674" sldId="261"/>
            <ac:picMk id="10" creationId="{F17ED234-1D1D-C283-7925-33FEAA1A3193}"/>
          </ac:picMkLst>
        </pc:picChg>
      </pc:sldChg>
      <pc:sldChg chg="addSp modSp">
        <pc:chgData name="abinaya panneer" userId="669643b549cf4cd3" providerId="LiveId" clId="{E3E5C203-1869-4B90-9BDD-826E8B24B8D2}" dt="2023-08-05T08:16:31.235" v="29"/>
        <pc:sldMkLst>
          <pc:docMk/>
          <pc:sldMk cId="2742077092" sldId="262"/>
        </pc:sldMkLst>
        <pc:picChg chg="add mod">
          <ac:chgData name="abinaya panneer" userId="669643b549cf4cd3" providerId="LiveId" clId="{E3E5C203-1869-4B90-9BDD-826E8B24B8D2}" dt="2023-08-05T08:16:31.235" v="29"/>
          <ac:picMkLst>
            <pc:docMk/>
            <pc:sldMk cId="2742077092" sldId="262"/>
            <ac:picMk id="10" creationId="{97A03AB6-A89C-3456-FF24-84F9DD5A14C6}"/>
          </ac:picMkLst>
        </pc:picChg>
      </pc:sldChg>
      <pc:sldChg chg="addSp modSp">
        <pc:chgData name="abinaya panneer" userId="669643b549cf4cd3" providerId="LiveId" clId="{E3E5C203-1869-4B90-9BDD-826E8B24B8D2}" dt="2023-08-05T08:18:21.533" v="30"/>
        <pc:sldMkLst>
          <pc:docMk/>
          <pc:sldMk cId="2113423460" sldId="263"/>
        </pc:sldMkLst>
        <pc:picChg chg="add mod">
          <ac:chgData name="abinaya panneer" userId="669643b549cf4cd3" providerId="LiveId" clId="{E3E5C203-1869-4B90-9BDD-826E8B24B8D2}" dt="2023-08-05T08:18:21.533" v="30"/>
          <ac:picMkLst>
            <pc:docMk/>
            <pc:sldMk cId="2113423460" sldId="263"/>
            <ac:picMk id="11" creationId="{2450453E-77B6-902F-96F2-17DDBA14F0DE}"/>
          </ac:picMkLst>
        </pc:picChg>
      </pc:sldChg>
      <pc:sldChg chg="addSp modSp">
        <pc:chgData name="abinaya panneer" userId="669643b549cf4cd3" providerId="LiveId" clId="{E3E5C203-1869-4B90-9BDD-826E8B24B8D2}" dt="2023-08-05T08:20:05.869" v="31"/>
        <pc:sldMkLst>
          <pc:docMk/>
          <pc:sldMk cId="409290621" sldId="264"/>
        </pc:sldMkLst>
        <pc:picChg chg="add mod">
          <ac:chgData name="abinaya panneer" userId="669643b549cf4cd3" providerId="LiveId" clId="{E3E5C203-1869-4B90-9BDD-826E8B24B8D2}" dt="2023-08-05T08:20:05.869" v="31"/>
          <ac:picMkLst>
            <pc:docMk/>
            <pc:sldMk cId="409290621" sldId="264"/>
            <ac:picMk id="11" creationId="{B3448EF6-50B9-9AD8-7D5B-F477785D8A9F}"/>
          </ac:picMkLst>
        </pc:picChg>
      </pc:sldChg>
      <pc:sldChg chg="addSp delSp modSp mod modTransition modAnim">
        <pc:chgData name="abinaya panneer" userId="669643b549cf4cd3" providerId="LiveId" clId="{E3E5C203-1869-4B90-9BDD-826E8B24B8D2}" dt="2023-08-05T08:23:40.574" v="41"/>
        <pc:sldMkLst>
          <pc:docMk/>
          <pc:sldMk cId="3416440220" sldId="265"/>
        </pc:sldMkLst>
        <pc:picChg chg="add del mod">
          <ac:chgData name="abinaya panneer" userId="669643b549cf4cd3" providerId="LiveId" clId="{E3E5C203-1869-4B90-9BDD-826E8B24B8D2}" dt="2023-08-05T08:21:54.528" v="34"/>
          <ac:picMkLst>
            <pc:docMk/>
            <pc:sldMk cId="3416440220" sldId="265"/>
            <ac:picMk id="11" creationId="{505C06F2-827F-FE3B-3321-B2D5BDE9EB90}"/>
          </ac:picMkLst>
        </pc:picChg>
        <pc:picChg chg="add del mod ord">
          <ac:chgData name="abinaya panneer" userId="669643b549cf4cd3" providerId="LiveId" clId="{E3E5C203-1869-4B90-9BDD-826E8B24B8D2}" dt="2023-08-05T08:22:22.437" v="35"/>
          <ac:picMkLst>
            <pc:docMk/>
            <pc:sldMk cId="3416440220" sldId="265"/>
            <ac:picMk id="17" creationId="{541EB642-437C-1F1B-022C-160696BF9E41}"/>
          </ac:picMkLst>
        </pc:picChg>
        <pc:picChg chg="add del mod">
          <ac:chgData name="abinaya panneer" userId="669643b549cf4cd3" providerId="LiveId" clId="{E3E5C203-1869-4B90-9BDD-826E8B24B8D2}" dt="2023-08-05T08:22:55.869" v="37"/>
          <ac:picMkLst>
            <pc:docMk/>
            <pc:sldMk cId="3416440220" sldId="265"/>
            <ac:picMk id="18" creationId="{C5921BB5-7A37-AFE5-9D27-AE83F2910711}"/>
          </ac:picMkLst>
        </pc:picChg>
        <pc:picChg chg="add del mod ord">
          <ac:chgData name="abinaya panneer" userId="669643b549cf4cd3" providerId="LiveId" clId="{E3E5C203-1869-4B90-9BDD-826E8B24B8D2}" dt="2023-08-05T08:23:08.652" v="38"/>
          <ac:picMkLst>
            <pc:docMk/>
            <pc:sldMk cId="3416440220" sldId="265"/>
            <ac:picMk id="26" creationId="{D228615E-39C5-8800-0663-BE4E143B3191}"/>
          </ac:picMkLst>
        </pc:picChg>
        <pc:picChg chg="add del mod">
          <ac:chgData name="abinaya panneer" userId="669643b549cf4cd3" providerId="LiveId" clId="{E3E5C203-1869-4B90-9BDD-826E8B24B8D2}" dt="2023-08-05T08:23:11.678" v="40"/>
          <ac:picMkLst>
            <pc:docMk/>
            <pc:sldMk cId="3416440220" sldId="265"/>
            <ac:picMk id="28" creationId="{230DF3E6-D64A-BA1B-1B47-2441142E4657}"/>
          </ac:picMkLst>
        </pc:picChg>
        <pc:picChg chg="add del mod ord">
          <ac:chgData name="abinaya panneer" userId="669643b549cf4cd3" providerId="LiveId" clId="{E3E5C203-1869-4B90-9BDD-826E8B24B8D2}" dt="2023-08-05T08:23:40.574" v="41"/>
          <ac:picMkLst>
            <pc:docMk/>
            <pc:sldMk cId="3416440220" sldId="265"/>
            <ac:picMk id="31" creationId="{8E809195-7770-A5DA-0129-0D4BED09FA7A}"/>
          </ac:picMkLst>
        </pc:picChg>
        <pc:picChg chg="add mod">
          <ac:chgData name="abinaya panneer" userId="669643b549cf4cd3" providerId="LiveId" clId="{E3E5C203-1869-4B90-9BDD-826E8B24B8D2}" dt="2023-08-05T08:23:40.574" v="41"/>
          <ac:picMkLst>
            <pc:docMk/>
            <pc:sldMk cId="3416440220" sldId="265"/>
            <ac:picMk id="33" creationId="{D56813CE-72C2-38A3-3EF2-EA13ED0039EB}"/>
          </ac:picMkLst>
        </pc:picChg>
      </pc:sldChg>
      <pc:sldChg chg="addSp delSp modSp mod modTransition modAnim">
        <pc:chgData name="abinaya panneer" userId="669643b549cf4cd3" providerId="LiveId" clId="{E3E5C203-1869-4B90-9BDD-826E8B24B8D2}" dt="2023-08-05T08:25:33.476" v="45"/>
        <pc:sldMkLst>
          <pc:docMk/>
          <pc:sldMk cId="2946403909" sldId="266"/>
        </pc:sldMkLst>
        <pc:picChg chg="add del mod">
          <ac:chgData name="abinaya panneer" userId="669643b549cf4cd3" providerId="LiveId" clId="{E3E5C203-1869-4B90-9BDD-826E8B24B8D2}" dt="2023-08-05T08:24:37.304" v="44"/>
          <ac:picMkLst>
            <pc:docMk/>
            <pc:sldMk cId="2946403909" sldId="266"/>
            <ac:picMk id="13" creationId="{1EDAE733-1388-9A1F-DE7F-3572ABCC52B3}"/>
          </ac:picMkLst>
        </pc:picChg>
        <pc:picChg chg="add del mod ord">
          <ac:chgData name="abinaya panneer" userId="669643b549cf4cd3" providerId="LiveId" clId="{E3E5C203-1869-4B90-9BDD-826E8B24B8D2}" dt="2023-08-05T08:25:33.476" v="45"/>
          <ac:picMkLst>
            <pc:docMk/>
            <pc:sldMk cId="2946403909" sldId="266"/>
            <ac:picMk id="22" creationId="{C2167312-DE96-9656-BF09-3B918A9FE87B}"/>
          </ac:picMkLst>
        </pc:picChg>
        <pc:picChg chg="add mod">
          <ac:chgData name="abinaya panneer" userId="669643b549cf4cd3" providerId="LiveId" clId="{E3E5C203-1869-4B90-9BDD-826E8B24B8D2}" dt="2023-08-05T08:25:33.476" v="45"/>
          <ac:picMkLst>
            <pc:docMk/>
            <pc:sldMk cId="2946403909" sldId="266"/>
            <ac:picMk id="24" creationId="{C97D6826-3D5F-37AB-7420-7CD9D4A8466E}"/>
          </ac:picMkLst>
        </pc:picChg>
      </pc:sldChg>
      <pc:sldChg chg="addSp modSp">
        <pc:chgData name="abinaya panneer" userId="669643b549cf4cd3" providerId="LiveId" clId="{E3E5C203-1869-4B90-9BDD-826E8B24B8D2}" dt="2023-08-05T08:26:46.587" v="46"/>
        <pc:sldMkLst>
          <pc:docMk/>
          <pc:sldMk cId="2701868963" sldId="268"/>
        </pc:sldMkLst>
        <pc:picChg chg="add mod">
          <ac:chgData name="abinaya panneer" userId="669643b549cf4cd3" providerId="LiveId" clId="{E3E5C203-1869-4B90-9BDD-826E8B24B8D2}" dt="2023-08-05T08:26:46.587" v="46"/>
          <ac:picMkLst>
            <pc:docMk/>
            <pc:sldMk cId="2701868963" sldId="268"/>
            <ac:picMk id="20" creationId="{944E9F66-149D-1BC8-1263-C9F8408EB317}"/>
          </ac:picMkLst>
        </pc:picChg>
      </pc:sldChg>
      <pc:sldChg chg="addSp modSp">
        <pc:chgData name="abinaya panneer" userId="669643b549cf4cd3" providerId="LiveId" clId="{E3E5C203-1869-4B90-9BDD-826E8B24B8D2}" dt="2023-08-05T08:27:18.809" v="47"/>
        <pc:sldMkLst>
          <pc:docMk/>
          <pc:sldMk cId="3609796522" sldId="269"/>
        </pc:sldMkLst>
        <pc:picChg chg="add mod">
          <ac:chgData name="abinaya panneer" userId="669643b549cf4cd3" providerId="LiveId" clId="{E3E5C203-1869-4B90-9BDD-826E8B24B8D2}" dt="2023-08-05T08:27:18.809" v="47"/>
          <ac:picMkLst>
            <pc:docMk/>
            <pc:sldMk cId="3609796522" sldId="269"/>
            <ac:picMk id="11" creationId="{DBC16A10-9FCF-2292-10AD-5F4C1109A92C}"/>
          </ac:picMkLst>
        </pc:picChg>
      </pc:sldChg>
      <pc:sldChg chg="addSp delSp modSp mod modTransition modAnim">
        <pc:chgData name="abinaya panneer" userId="669643b549cf4cd3" providerId="LiveId" clId="{E3E5C203-1869-4B90-9BDD-826E8B24B8D2}" dt="2023-08-05T08:28:23.580" v="51"/>
        <pc:sldMkLst>
          <pc:docMk/>
          <pc:sldMk cId="2648455160" sldId="270"/>
        </pc:sldMkLst>
        <pc:picChg chg="add del mod">
          <ac:chgData name="abinaya panneer" userId="669643b549cf4cd3" providerId="LiveId" clId="{E3E5C203-1869-4B90-9BDD-826E8B24B8D2}" dt="2023-08-05T08:28:12.373" v="50"/>
          <ac:picMkLst>
            <pc:docMk/>
            <pc:sldMk cId="2648455160" sldId="270"/>
            <ac:picMk id="10" creationId="{0A35049D-685C-2C12-FF9E-B7337205201B}"/>
          </ac:picMkLst>
        </pc:picChg>
        <pc:picChg chg="add del mod ord">
          <ac:chgData name="abinaya panneer" userId="669643b549cf4cd3" providerId="LiveId" clId="{E3E5C203-1869-4B90-9BDD-826E8B24B8D2}" dt="2023-08-05T08:28:23.580" v="51"/>
          <ac:picMkLst>
            <pc:docMk/>
            <pc:sldMk cId="2648455160" sldId="270"/>
            <ac:picMk id="22" creationId="{68F7312D-8936-3FD5-60D2-5463B10761AC}"/>
          </ac:picMkLst>
        </pc:picChg>
        <pc:picChg chg="add mod">
          <ac:chgData name="abinaya panneer" userId="669643b549cf4cd3" providerId="LiveId" clId="{E3E5C203-1869-4B90-9BDD-826E8B24B8D2}" dt="2023-08-05T08:28:23.580" v="51"/>
          <ac:picMkLst>
            <pc:docMk/>
            <pc:sldMk cId="2648455160" sldId="270"/>
            <ac:picMk id="23" creationId="{CFABE5FE-13C7-270A-480C-DDB4BD8A7CCF}"/>
          </ac:picMkLst>
        </pc:picChg>
      </pc:sldChg>
      <pc:sldChg chg="addSp delSp modSp mod modTransition modAnim">
        <pc:chgData name="abinaya panneer" userId="669643b549cf4cd3" providerId="LiveId" clId="{E3E5C203-1869-4B90-9BDD-826E8B24B8D2}" dt="2023-08-05T08:29:41.620" v="55"/>
        <pc:sldMkLst>
          <pc:docMk/>
          <pc:sldMk cId="10674125" sldId="271"/>
        </pc:sldMkLst>
        <pc:picChg chg="add del mod">
          <ac:chgData name="abinaya panneer" userId="669643b549cf4cd3" providerId="LiveId" clId="{E3E5C203-1869-4B90-9BDD-826E8B24B8D2}" dt="2023-08-05T08:29:07.335" v="54"/>
          <ac:picMkLst>
            <pc:docMk/>
            <pc:sldMk cId="10674125" sldId="271"/>
            <ac:picMk id="18" creationId="{7EECE187-2577-330B-7E15-2194E97DD9FB}"/>
          </ac:picMkLst>
        </pc:picChg>
        <pc:picChg chg="add del mod ord">
          <ac:chgData name="abinaya panneer" userId="669643b549cf4cd3" providerId="LiveId" clId="{E3E5C203-1869-4B90-9BDD-826E8B24B8D2}" dt="2023-08-05T08:29:41.620" v="55"/>
          <ac:picMkLst>
            <pc:docMk/>
            <pc:sldMk cId="10674125" sldId="271"/>
            <ac:picMk id="23" creationId="{B2BFF23A-5596-56FF-EEE4-42B84EDAF9F7}"/>
          </ac:picMkLst>
        </pc:picChg>
        <pc:picChg chg="add mod">
          <ac:chgData name="abinaya panneer" userId="669643b549cf4cd3" providerId="LiveId" clId="{E3E5C203-1869-4B90-9BDD-826E8B24B8D2}" dt="2023-08-05T08:29:41.620" v="55"/>
          <ac:picMkLst>
            <pc:docMk/>
            <pc:sldMk cId="10674125" sldId="271"/>
            <ac:picMk id="24" creationId="{87161166-F180-DC96-8890-98BACFF2752C}"/>
          </ac:picMkLst>
        </pc:picChg>
      </pc:sldChg>
      <pc:sldChg chg="addSp modSp">
        <pc:chgData name="abinaya panneer" userId="669643b549cf4cd3" providerId="LiveId" clId="{E3E5C203-1869-4B90-9BDD-826E8B24B8D2}" dt="2023-08-05T08:30:48.728" v="56"/>
        <pc:sldMkLst>
          <pc:docMk/>
          <pc:sldMk cId="76869691" sldId="272"/>
        </pc:sldMkLst>
        <pc:picChg chg="add mod">
          <ac:chgData name="abinaya panneer" userId="669643b549cf4cd3" providerId="LiveId" clId="{E3E5C203-1869-4B90-9BDD-826E8B24B8D2}" dt="2023-08-05T08:30:48.728" v="56"/>
          <ac:picMkLst>
            <pc:docMk/>
            <pc:sldMk cId="76869691" sldId="272"/>
            <ac:picMk id="19" creationId="{DD10D7C7-65D3-BA25-4B24-025C85C3B268}"/>
          </ac:picMkLst>
        </pc:picChg>
      </pc:sldChg>
      <pc:sldChg chg="addSp modSp">
        <pc:chgData name="abinaya panneer" userId="669643b549cf4cd3" providerId="LiveId" clId="{E3E5C203-1869-4B90-9BDD-826E8B24B8D2}" dt="2023-08-05T08:31:34.762" v="57"/>
        <pc:sldMkLst>
          <pc:docMk/>
          <pc:sldMk cId="3197741830" sldId="273"/>
        </pc:sldMkLst>
        <pc:picChg chg="add mod">
          <ac:chgData name="abinaya panneer" userId="669643b549cf4cd3" providerId="LiveId" clId="{E3E5C203-1869-4B90-9BDD-826E8B24B8D2}" dt="2023-08-05T08:31:34.762" v="57"/>
          <ac:picMkLst>
            <pc:docMk/>
            <pc:sldMk cId="3197741830" sldId="273"/>
            <ac:picMk id="19" creationId="{E1CE79B4-AF89-CB72-4A5F-420F529BDD7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5ABCE-CCD6-6156-E9A8-8B08E4C7A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F086E1-9B8D-0E7E-4856-5241576EB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42496-4987-02B0-87B3-8DED8AD1D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1C3A-9300-48FF-9462-E62A9805FAC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6CEC8-812D-FA56-DDBB-DA7167FC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21623-E141-6671-31DC-6003EB07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7AA2-7D32-4504-A00C-DBB1F0D6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97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C461-A9C6-D9D0-216A-EE055A413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095745-BFB3-2A56-22CF-79E27C66F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FB8FC-C55E-5B7B-29B0-D25810DC1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1C3A-9300-48FF-9462-E62A9805FAC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55A20-27FD-6FDD-A016-5FCC7E76A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BDF20-7401-D092-2C17-2084E1C8D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7AA2-7D32-4504-A00C-DBB1F0D6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25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E98F6A-6FB3-F29B-3D68-CC11D91B74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8D09D-B2C3-B8AD-08F3-3F272831D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67E96-8C9A-7565-E680-D15C423B7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1C3A-9300-48FF-9462-E62A9805FAC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B4C6D-5A21-F9EF-FE03-BCA19B1A2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90DDF-AACB-D0B2-C1AA-FAA00F71A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7AA2-7D32-4504-A00C-DBB1F0D6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70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D48F2-832D-7682-7FC4-F803A1A97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B245F-602C-10DA-0C96-F0B745BDB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69C56-1D64-69DA-B2A7-653EC4E2C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1C3A-9300-48FF-9462-E62A9805FAC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05E17-2CB3-86D1-9129-F16289BD4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8BC97-4167-2037-E1EB-400FBC082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7AA2-7D32-4504-A00C-DBB1F0D6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37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D09EF-62C8-F590-F113-DFD83451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5E68C-FDCE-D230-BB00-47EDC098D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653E8-E5EF-3F1B-8999-4C00CDD06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1C3A-9300-48FF-9462-E62A9805FAC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C04B8-B3FD-035C-A419-E30C6EAA8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4CD55-3EBF-BAD7-13C9-8C666F1C0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7AA2-7D32-4504-A00C-DBB1F0D6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65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1EFE0-09B5-1FD2-3DF5-C505C086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0F2D6-5A1A-60B6-7F1D-9DE5F2A905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0D5E3-B373-2B95-6F67-4267DC3CF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BA5EB-52DD-FF2D-5094-A3B3F7B3D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1C3A-9300-48FF-9462-E62A9805FAC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1F831-EE01-EB90-5384-A25D69644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7362A-DB0E-CD9C-D7B8-CBCC25B6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7AA2-7D32-4504-A00C-DBB1F0D6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45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F9A4-7251-D250-F522-A783B7C74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2EE5F-49D7-B1D3-017E-BCDFF6608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2199BC-3223-44C4-22C2-F7D9BADB2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F0BBF-DA0A-C7AC-F9BE-82B45B5CA1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A9A9B8-38A2-B736-3ACB-00BE8EB7E6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D4DB23-1A0F-B7DD-9CDA-D1D16318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1C3A-9300-48FF-9462-E62A9805FAC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8A4A70-3D6A-948F-E5F2-60C36206E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7C4D9B-DB87-4193-BF81-6E5BFF2CC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7AA2-7D32-4504-A00C-DBB1F0D6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31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BDAB-B466-9D7A-47CD-1B9C04B19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78E79-0875-CB10-009F-7ADC75E4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1C3A-9300-48FF-9462-E62A9805FAC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A4BEC-B9E0-899E-943E-C5665F316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0C1D8-443A-3FB2-0CCB-942D1029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7AA2-7D32-4504-A00C-DBB1F0D6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58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B688F0-F6E7-39A2-016D-8661B5A25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1C3A-9300-48FF-9462-E62A9805FAC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525070-3358-5773-2C1F-A47FFBFCD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C5624-28DA-CBC5-3ADE-6CFE0219B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7AA2-7D32-4504-A00C-DBB1F0D6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74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B693-6D11-2D82-52FE-4F6CC8B78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98795-DFC5-B18B-C0FB-499136781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6C120-68BF-6E37-5021-D0DFB8CCF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F98DC-0550-DC44-0B92-460329930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1C3A-9300-48FF-9462-E62A9805FAC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39780-32E6-36B6-8FD2-FD468D9E7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993E1-4DEF-74B4-78E0-134B3BA38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7AA2-7D32-4504-A00C-DBB1F0D6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93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E4271-F80F-C278-E71D-45752E840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990A3F-7D8E-5D66-56A2-3F829A62C6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B74D1-B4E1-E770-5558-C42E8C814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A0A1C-D2C9-38D6-27FB-6027CBBB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1C3A-9300-48FF-9462-E62A9805FAC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7AB78-0CDA-157E-EC76-B5C1D9E7F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009F8-4BE3-BC04-FF3A-1AB81DEB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7AA2-7D32-4504-A00C-DBB1F0D6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52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EB0344-46E6-C6F8-5567-A903D2E5D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D4076-7A61-7650-C51A-EC9F6FC72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BB7B9-3924-0234-1E0B-3939D555E2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01C3A-9300-48FF-9462-E62A9805FAC2}" type="datetimeFigureOut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58E7D-91BC-8054-0084-3DD6B7ECEA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4100B-3904-F0A4-5D46-F6890C365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D7AA2-7D32-4504-A00C-DBB1F0D64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6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0EBD8A-5055-0E65-F6D1-3C2B18DAF2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043631" y="809898"/>
            <a:ext cx="9942716" cy="15544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UNMASKING DECEPTION: FAKE DETECTION USING </a:t>
            </a:r>
            <a:br>
              <a:rPr kumimoji="0" lang="en-US" altLang="en-US" sz="2800" b="1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2800" b="1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NEWS ARTICLE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4D525-F09B-B85A-E871-2F4C5E965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4000" y="3017522"/>
            <a:ext cx="4382347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Group-5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Abinaya Sundari Panneerselvam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Harish Kumar Uddandi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Bharath Bhimireddy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DDF9B0BF-56C3-05CF-70B9-B7B3743C8A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5663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549"/>
    </mc:Choice>
    <mc:Fallback>
      <p:transition spd="slow" advTm="76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78D7B-1CDA-D8AC-8855-3CF0ADBF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5D9A9A-986B-B345-5E2D-97BC58C9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Designed for sequential data like text or time series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Effective at capturing long-term dependencies and patterns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Suitable for text analysis tasks due to their capability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May incur high computational costs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Demand meticulous hyperparameter tuning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Prone to potential overfitting challenges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computer&#10;&#10;Description automatically generated">
            <a:extLst>
              <a:ext uri="{FF2B5EF4-FFF2-40B4-BE49-F238E27FC236}">
                <a16:creationId xmlns:a16="http://schemas.microsoft.com/office/drawing/2014/main" id="{30DF689E-ECBA-6F6D-682F-E95CDAE07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298" y="2556422"/>
            <a:ext cx="4967701" cy="3051898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D56813CE-72C2-38A3-3EF2-EA13ED0039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1644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55"/>
    </mc:Choice>
    <mc:Fallback>
      <p:transition spd="slow" advTm="25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61A7B-2F97-97EA-BAA1-FF73A31D8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Accuracy Of Models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1FCED7-EDA5-43A1-E4E7-2B78A84A3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34720" y="2524721"/>
            <a:ext cx="45719" cy="3677123"/>
          </a:xfrm>
        </p:spPr>
        <p:txBody>
          <a:bodyPr anchor="ctr">
            <a:normAutofit/>
          </a:bodyPr>
          <a:lstStyle/>
          <a:p>
            <a:endParaRPr lang="en-US" sz="1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B101F71F-F5DC-87FD-6B11-8AED9FA937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9615722"/>
              </p:ext>
            </p:extLst>
          </p:nvPr>
        </p:nvGraphicFramePr>
        <p:xfrm>
          <a:off x="2174241" y="2618746"/>
          <a:ext cx="6654800" cy="3534664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{5C22544A-7EE6-4342-B048-85BDC9FD1C3A}</a:tableStyleId>
              </a:tblPr>
              <a:tblGrid>
                <a:gridCol w="3363519">
                  <a:extLst>
                    <a:ext uri="{9D8B030D-6E8A-4147-A177-3AD203B41FA5}">
                      <a16:colId xmlns:a16="http://schemas.microsoft.com/office/drawing/2014/main" val="2519380370"/>
                    </a:ext>
                  </a:extLst>
                </a:gridCol>
                <a:gridCol w="3291281">
                  <a:extLst>
                    <a:ext uri="{9D8B030D-6E8A-4147-A177-3AD203B41FA5}">
                      <a16:colId xmlns:a16="http://schemas.microsoft.com/office/drawing/2014/main" val="1344102757"/>
                    </a:ext>
                  </a:extLst>
                </a:gridCol>
              </a:tblGrid>
              <a:tr h="432611">
                <a:tc>
                  <a:txBody>
                    <a:bodyPr/>
                    <a:lstStyle/>
                    <a:p>
                      <a:pPr marL="69850" marR="0" algn="ctr">
                        <a:lnSpc>
                          <a:spcPts val="137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effectLst/>
                        </a:rPr>
                        <a:t>Model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Arial MT"/>
                        <a:ea typeface="Arial MT"/>
                        <a:cs typeface="Arial" panose="020B0604020202020204" pitchFamily="34" charset="0"/>
                      </a:endParaRPr>
                    </a:p>
                  </a:txBody>
                  <a:tcPr marL="298980" marR="179388" marT="179388" marB="1793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0485" marR="0" algn="ctr">
                        <a:lnSpc>
                          <a:spcPts val="137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  <a:endParaRPr lang="en-US" sz="2400" b="1">
                        <a:solidFill>
                          <a:schemeClr val="tx1"/>
                        </a:solidFill>
                        <a:effectLst/>
                        <a:latin typeface="Arial MT"/>
                        <a:ea typeface="Arial MT"/>
                        <a:cs typeface="Arial" panose="020B0604020202020204" pitchFamily="34" charset="0"/>
                      </a:endParaRPr>
                    </a:p>
                  </a:txBody>
                  <a:tcPr marL="298980" marR="179388" marT="179388" marB="1793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8704338"/>
                  </a:ext>
                </a:extLst>
              </a:tr>
              <a:tr h="394089">
                <a:tc>
                  <a:txBody>
                    <a:bodyPr/>
                    <a:lstStyle/>
                    <a:p>
                      <a:pPr marL="69850" marR="0" algn="ctr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Naive</a:t>
                      </a:r>
                      <a:r>
                        <a:rPr lang="en-US" sz="1800" b="1" spc="-4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Bayes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Arial MT"/>
                        <a:ea typeface="Arial MT"/>
                        <a:cs typeface="Arial" panose="020B0604020202020204" pitchFamily="34" charset="0"/>
                      </a:endParaRPr>
                    </a:p>
                  </a:txBody>
                  <a:tcPr marL="298980" marR="155469" marT="155469" marB="155469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0485" marR="0" algn="ctr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75.96%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Arial MT"/>
                        <a:ea typeface="Arial MT"/>
                        <a:cs typeface="Arial" panose="020B0604020202020204" pitchFamily="34" charset="0"/>
                      </a:endParaRPr>
                    </a:p>
                  </a:txBody>
                  <a:tcPr marL="298980" marR="155469" marT="155469" marB="155469">
                    <a:lnL w="1905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84131"/>
                  </a:ext>
                </a:extLst>
              </a:tr>
              <a:tr h="394089">
                <a:tc>
                  <a:txBody>
                    <a:bodyPr/>
                    <a:lstStyle/>
                    <a:p>
                      <a:pPr marL="69850" marR="0" algn="ctr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SVM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 MT"/>
                        <a:ea typeface="Arial MT"/>
                        <a:cs typeface="Arial" panose="020B0604020202020204" pitchFamily="34" charset="0"/>
                      </a:endParaRPr>
                    </a:p>
                  </a:txBody>
                  <a:tcPr marL="298980" marR="155469" marT="155469" marB="155469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0485" marR="0" algn="ctr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86.87%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Arial MT"/>
                        <a:ea typeface="Arial MT"/>
                        <a:cs typeface="Arial" panose="020B0604020202020204" pitchFamily="34" charset="0"/>
                      </a:endParaRPr>
                    </a:p>
                  </a:txBody>
                  <a:tcPr marL="298980" marR="155469" marT="155469" marB="155469">
                    <a:lnL w="1905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499044"/>
                  </a:ext>
                </a:extLst>
              </a:tr>
              <a:tr h="704045">
                <a:tc>
                  <a:txBody>
                    <a:bodyPr/>
                    <a:lstStyle/>
                    <a:p>
                      <a:pPr marL="69850" marR="0" algn="ctr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Neural</a:t>
                      </a:r>
                      <a:r>
                        <a:rPr lang="en-US" sz="1800" b="1" spc="-4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Network</a:t>
                      </a:r>
                      <a:r>
                        <a:rPr lang="en-US" sz="1800" b="1" spc="-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with</a:t>
                      </a:r>
                      <a:r>
                        <a:rPr lang="en-US" sz="1800" b="1" spc="-4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TF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 MT"/>
                        <a:ea typeface="Arial MT"/>
                        <a:cs typeface="Arial" panose="020B0604020202020204" pitchFamily="34" charset="0"/>
                      </a:endParaRPr>
                    </a:p>
                  </a:txBody>
                  <a:tcPr marL="298980" marR="155469" marT="155469" marB="155469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0485" marR="0" algn="ctr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83.58%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Arial MT"/>
                        <a:ea typeface="Arial MT"/>
                        <a:cs typeface="Arial" panose="020B0604020202020204" pitchFamily="34" charset="0"/>
                      </a:endParaRPr>
                    </a:p>
                  </a:txBody>
                  <a:tcPr marL="298980" marR="155469" marT="155469" marB="155469">
                    <a:lnL w="1905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760890"/>
                  </a:ext>
                </a:extLst>
              </a:tr>
              <a:tr h="704045">
                <a:tc>
                  <a:txBody>
                    <a:bodyPr/>
                    <a:lstStyle/>
                    <a:p>
                      <a:pPr marL="69850" marR="294640" algn="ctr">
                        <a:lnSpc>
                          <a:spcPts val="13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Neural</a:t>
                      </a:r>
                      <a:r>
                        <a:rPr lang="en-US" sz="1800" b="1" spc="-7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Network</a:t>
                      </a:r>
                      <a:r>
                        <a:rPr lang="en-US" sz="1800" b="1" spc="-4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with</a:t>
                      </a:r>
                      <a:r>
                        <a:rPr lang="en-US" sz="1800" b="1" spc="-315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Keras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Arial MT"/>
                        <a:ea typeface="Arial MT"/>
                        <a:cs typeface="Arial" panose="020B0604020202020204" pitchFamily="34" charset="0"/>
                      </a:endParaRPr>
                    </a:p>
                  </a:txBody>
                  <a:tcPr marL="298980" marR="155469" marT="155469" marB="155469">
                    <a:lnL w="12700" cmpd="sng">
                      <a:noFill/>
                      <a:prstDash val="soli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0485" marR="0" algn="ctr">
                        <a:lnSpc>
                          <a:spcPts val="135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92.68%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Arial MT"/>
                        <a:ea typeface="Arial MT"/>
                        <a:cs typeface="Arial" panose="020B0604020202020204" pitchFamily="34" charset="0"/>
                      </a:endParaRPr>
                    </a:p>
                  </a:txBody>
                  <a:tcPr marL="298980" marR="155469" marT="155469" marB="155469">
                    <a:lnL w="1905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335661"/>
                  </a:ext>
                </a:extLst>
              </a:tr>
              <a:tr h="425969">
                <a:tc>
                  <a:txBody>
                    <a:bodyPr/>
                    <a:lstStyle/>
                    <a:p>
                      <a:pPr marL="69850" marR="0" algn="ctr">
                        <a:lnSpc>
                          <a:spcPts val="135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LSTM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Arial MT"/>
                        <a:ea typeface="Arial MT"/>
                        <a:cs typeface="Arial" panose="020B0604020202020204" pitchFamily="34" charset="0"/>
                      </a:endParaRPr>
                    </a:p>
                  </a:txBody>
                  <a:tcPr marL="298980" marR="179388" marT="179388" marB="1793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0485" marR="0" algn="ctr">
                        <a:lnSpc>
                          <a:spcPts val="135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96.76%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Arial MT"/>
                        <a:ea typeface="Arial MT"/>
                        <a:cs typeface="Arial" panose="020B0604020202020204" pitchFamily="34" charset="0"/>
                      </a:endParaRPr>
                    </a:p>
                  </a:txBody>
                  <a:tcPr marL="298980" marR="179388" marT="179388" marB="17938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503917"/>
                  </a:ext>
                </a:extLst>
              </a:tr>
            </a:tbl>
          </a:graphicData>
        </a:graphic>
      </p:graphicFrame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C97D6826-3D5F-37AB-7420-7CD9D4A84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640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894"/>
    </mc:Choice>
    <mc:Fallback>
      <p:transition spd="slow" advTm="52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B558-5918-5BDF-823F-63BD41DC5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Confusion Matrices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9E1A2D-49AD-2C2D-0985-7B22849E85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15239" y="3017519"/>
            <a:ext cx="3822371" cy="3209902"/>
          </a:xfrm>
        </p:spPr>
        <p:txBody>
          <a:bodyPr/>
          <a:lstStyle/>
          <a:p>
            <a:pPr marL="0" indent="0" algn="ctr" defTabSz="667512">
              <a:spcBef>
                <a:spcPts val="730"/>
              </a:spcBef>
              <a:buNone/>
            </a:pPr>
            <a:r>
              <a:rPr lang="en-US" sz="2044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Naive Bayes</a:t>
            </a:r>
          </a:p>
          <a:p>
            <a:pPr algn="ctr"/>
            <a:endParaRPr lang="en-US" dirty="0"/>
          </a:p>
        </p:txBody>
      </p:sp>
      <p:pic>
        <p:nvPicPr>
          <p:cNvPr id="11" name="Shape 275">
            <a:extLst>
              <a:ext uri="{FF2B5EF4-FFF2-40B4-BE49-F238E27FC236}">
                <a16:creationId xmlns:a16="http://schemas.microsoft.com/office/drawing/2014/main" id="{C76637E2-31A0-614C-1DAA-F5C0D568CB8E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8677" y="3469553"/>
            <a:ext cx="3140340" cy="259989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3C9F82-56F6-8BA1-5168-C8F49C5A6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0033" y="3017519"/>
            <a:ext cx="3822371" cy="3209902"/>
          </a:xfrm>
        </p:spPr>
        <p:txBody>
          <a:bodyPr/>
          <a:lstStyle/>
          <a:p>
            <a:pPr marL="0" indent="0" algn="ctr" defTabSz="667512">
              <a:spcBef>
                <a:spcPts val="730"/>
              </a:spcBef>
              <a:buNone/>
            </a:pPr>
            <a:r>
              <a:rPr lang="en-US" sz="2044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14" name="Shape 276">
            <a:extLst>
              <a:ext uri="{FF2B5EF4-FFF2-40B4-BE49-F238E27FC236}">
                <a16:creationId xmlns:a16="http://schemas.microsoft.com/office/drawing/2014/main" id="{D34454AB-F10F-09DD-4673-76147CD4438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 l="-3423" r="-1277" b="3558"/>
          <a:stretch/>
        </p:blipFill>
        <p:spPr>
          <a:xfrm>
            <a:off x="6498543" y="3379614"/>
            <a:ext cx="3473861" cy="265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944E9F66-149D-1BC8-1263-C9F8408EB3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01868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75"/>
    </mc:Choice>
    <mc:Fallback>
      <p:transition spd="slow" advTm="12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791BFC-E343-5329-7E3C-C743C9F96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Confusion Matrices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A4D26-C46B-D866-420D-E661F8080A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15239" y="3017519"/>
            <a:ext cx="3822371" cy="3209902"/>
          </a:xfrm>
        </p:spPr>
        <p:txBody>
          <a:bodyPr/>
          <a:lstStyle/>
          <a:p>
            <a:pPr marL="0" indent="0" algn="ctr" defTabSz="667512">
              <a:spcBef>
                <a:spcPts val="730"/>
              </a:spcBef>
              <a:buNone/>
            </a:pPr>
            <a:r>
              <a:rPr lang="en-US" sz="2044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Network-Tensor Flow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CED9D-D012-AB39-E59B-F1DF48DC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0033" y="3017519"/>
            <a:ext cx="3822371" cy="3209902"/>
          </a:xfrm>
        </p:spPr>
        <p:txBody>
          <a:bodyPr/>
          <a:lstStyle/>
          <a:p>
            <a:pPr marL="0" indent="0" algn="ctr" defTabSz="667512">
              <a:spcBef>
                <a:spcPts val="730"/>
              </a:spcBef>
              <a:buNone/>
            </a:pPr>
            <a:r>
              <a:rPr lang="en-US" sz="2044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Network- </a:t>
            </a:r>
            <a:r>
              <a:rPr lang="en-US" sz="2044" b="1" kern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endParaRPr lang="en-US" sz="2044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Shape 284">
            <a:extLst>
              <a:ext uri="{FF2B5EF4-FFF2-40B4-BE49-F238E27FC236}">
                <a16:creationId xmlns:a16="http://schemas.microsoft.com/office/drawing/2014/main" id="{A637FB44-FA59-319A-1438-E18398E4B87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6254" y="3574480"/>
            <a:ext cx="2945474" cy="2510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86">
            <a:extLst>
              <a:ext uri="{FF2B5EF4-FFF2-40B4-BE49-F238E27FC236}">
                <a16:creationId xmlns:a16="http://schemas.microsoft.com/office/drawing/2014/main" id="{B66C3717-17C4-7871-54E2-A3FA2F95D8C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1185" y="3574480"/>
            <a:ext cx="2896876" cy="2510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BC16A10-9FCF-2292-10AD-5F4C1109A9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09796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93"/>
    </mc:Choice>
    <mc:Fallback>
      <p:transition spd="slow" advTm="10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A3E21-7DA6-F304-A576-5EFB8076F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Confusion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D2328-D97B-815C-A814-2E3C1A0E5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200117"/>
            <a:ext cx="7570651" cy="71511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</a:p>
          <a:p>
            <a:pPr marL="0" indent="0" algn="ctr">
              <a:buNone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hape 294">
            <a:extLst>
              <a:ext uri="{FF2B5EF4-FFF2-40B4-BE49-F238E27FC236}">
                <a16:creationId xmlns:a16="http://schemas.microsoft.com/office/drawing/2014/main" id="{EC9F0E46-E72A-EC9B-FAE3-11B04F40E4CF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225040" y="2915229"/>
            <a:ext cx="5608320" cy="3114648"/>
          </a:xfrm>
          <a:prstGeom prst="rect">
            <a:avLst/>
          </a:prstGeom>
          <a:noFill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CFABE5FE-13C7-270A-480C-DDB4BD8A7C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48455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59"/>
    </mc:Choice>
    <mc:Fallback>
      <p:transition spd="slow" advTm="7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D8C57-3054-CD22-6661-13D466B9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3B3F8-3E54-C109-E74E-6467D8F87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5812971" cy="3677123"/>
          </a:xfrm>
        </p:spPr>
        <p:txBody>
          <a:bodyPr anchor="ctr">
            <a:normAutofit/>
          </a:bodyPr>
          <a:lstStyle/>
          <a:p>
            <a:pPr marL="342900" marR="0" lvl="0" indent="-342900">
              <a:spcBef>
                <a:spcPts val="92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533400" algn="l"/>
                <a:tab pos="534035" algn="l"/>
              </a:tabLst>
            </a:pP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The</a:t>
            </a:r>
            <a:r>
              <a:rPr lang="en-US" sz="2400" spc="-2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need</a:t>
            </a:r>
            <a:r>
              <a:rPr lang="en-US" sz="2400" spc="-15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for</a:t>
            </a:r>
            <a:r>
              <a:rPr lang="en-US" sz="2400" spc="-1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clean</a:t>
            </a:r>
            <a:r>
              <a:rPr lang="en-US" sz="2400" spc="-15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data</a:t>
            </a:r>
            <a:r>
              <a:rPr lang="en-US" sz="2400" spc="-15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to</a:t>
            </a:r>
            <a:r>
              <a:rPr lang="en-US" sz="2400" spc="-2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work</a:t>
            </a:r>
            <a:r>
              <a:rPr lang="en-US" sz="2400" spc="-5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directly</a:t>
            </a:r>
            <a:r>
              <a:rPr lang="en-US" sz="2400" spc="-5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with</a:t>
            </a:r>
            <a:r>
              <a:rPr lang="en-US" sz="2400" spc="-2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slowed</a:t>
            </a:r>
            <a:r>
              <a:rPr lang="en-US" sz="2400" spc="-15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down</a:t>
            </a:r>
            <a:r>
              <a:rPr lang="en-US" sz="2400" spc="-15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our</a:t>
            </a:r>
            <a:r>
              <a:rPr lang="en-US" sz="2400" spc="-1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progress.</a:t>
            </a:r>
          </a:p>
          <a:p>
            <a:pPr marL="342900" marR="0" lvl="0" indent="-342900">
              <a:spcBef>
                <a:spcPts val="9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533400" algn="l"/>
                <a:tab pos="534035" algn="l"/>
              </a:tabLst>
            </a:pP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The</a:t>
            </a:r>
            <a:r>
              <a:rPr lang="en-US" sz="2400" spc="-2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loss</a:t>
            </a:r>
            <a:r>
              <a:rPr lang="en-US" sz="2400" spc="-5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of</a:t>
            </a:r>
            <a:r>
              <a:rPr lang="en-US" sz="2400" spc="-5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information</a:t>
            </a:r>
            <a:r>
              <a:rPr lang="en-US" sz="2400" spc="-15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value</a:t>
            </a:r>
            <a:r>
              <a:rPr lang="en-US" sz="2400" spc="-15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in</a:t>
            </a:r>
            <a:r>
              <a:rPr lang="en-US" sz="2400" spc="-15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a</a:t>
            </a:r>
            <a:r>
              <a:rPr lang="en-US" sz="2400" spc="-2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real</a:t>
            </a:r>
            <a:r>
              <a:rPr lang="en-US" sz="2400" spc="5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news</a:t>
            </a:r>
            <a:r>
              <a:rPr lang="en-US" sz="2400" spc="-1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scenario</a:t>
            </a:r>
            <a:r>
              <a:rPr lang="en-US" sz="2400" spc="-15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is</a:t>
            </a:r>
            <a:r>
              <a:rPr lang="en-US" sz="2400" spc="-5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very</a:t>
            </a:r>
            <a:r>
              <a:rPr lang="en-US" sz="2400" spc="-1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high.</a:t>
            </a:r>
          </a:p>
          <a:p>
            <a:pPr marL="342900" marR="0" lvl="0" indent="-342900">
              <a:spcBef>
                <a:spcPts val="11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533400" algn="l"/>
                <a:tab pos="534035" algn="l"/>
              </a:tabLst>
            </a:pP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Content-based</a:t>
            </a:r>
            <a:r>
              <a:rPr lang="en-US" sz="2400" spc="-25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classification</a:t>
            </a:r>
            <a:r>
              <a:rPr lang="en-US" sz="2400" spc="-2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is</a:t>
            </a:r>
            <a:r>
              <a:rPr lang="en-US" sz="2400" spc="-1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only</a:t>
            </a:r>
            <a:r>
              <a:rPr lang="en-US" sz="2400" spc="-15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a piece</a:t>
            </a:r>
            <a:r>
              <a:rPr lang="en-US" sz="2400" spc="-25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of</a:t>
            </a:r>
            <a:r>
              <a:rPr lang="en-US" sz="2400" spc="-5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the</a:t>
            </a:r>
            <a:r>
              <a:rPr lang="en-US" sz="2400" spc="-2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puzzle.</a:t>
            </a:r>
          </a:p>
          <a:p>
            <a:pPr marL="342900" marR="0" lvl="0" indent="-342900">
              <a:spcBef>
                <a:spcPts val="9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533400" algn="l"/>
                <a:tab pos="534035" algn="l"/>
              </a:tabLst>
            </a:pP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Distinguish</a:t>
            </a:r>
            <a:r>
              <a:rPr lang="en-US" sz="2400" spc="-5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between</a:t>
            </a:r>
            <a:r>
              <a:rPr lang="en-US" sz="2400" spc="-25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clickbait</a:t>
            </a:r>
            <a:r>
              <a:rPr lang="en-US" sz="2400" spc="-1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and</a:t>
            </a:r>
            <a:r>
              <a:rPr lang="en-US" sz="2400" spc="-5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actual</a:t>
            </a:r>
            <a:r>
              <a:rPr lang="en-US" sz="2400" spc="-2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fake</a:t>
            </a:r>
            <a:r>
              <a:rPr lang="en-US" sz="2400" spc="-25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Symbol" panose="05050102010706020507" pitchFamily="18" charset="2"/>
                <a:cs typeface="Arial" panose="020B0604020202020204" pitchFamily="34" charset="0"/>
              </a:rPr>
              <a:t>news.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Newspaper">
            <a:extLst>
              <a:ext uri="{FF2B5EF4-FFF2-40B4-BE49-F238E27FC236}">
                <a16:creationId xmlns:a16="http://schemas.microsoft.com/office/drawing/2014/main" id="{3418039E-F580-8C1F-1457-F8168DC63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0493" y="1347516"/>
            <a:ext cx="4223252" cy="422325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87161166-F180-DC96-8890-98BACFF275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674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52"/>
    </mc:Choice>
    <mc:Fallback>
      <p:transition spd="slow" advTm="31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C99D1AB-0C2D-4DD9-B88A-B6369D904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5DA072-9546-0309-D2AA-B8F9C45CC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72905"/>
            <a:ext cx="3892732" cy="4305519"/>
          </a:xfrm>
        </p:spPr>
        <p:txBody>
          <a:bodyPr anchor="ctr">
            <a:norm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76085-46B9-FABA-CF1A-276964EAE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72905"/>
            <a:ext cx="5224272" cy="4305519"/>
          </a:xfrm>
        </p:spPr>
        <p:txBody>
          <a:bodyPr anchor="ctr"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Assemble the classifiers to achieve better performance - Adam Boost.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Check the sources of the news.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Search the news on the web to check the content of the news.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DD10D7C7-65D3-BA25-4B24-025C85C3B2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6869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49"/>
    </mc:Choice>
    <mc:Fallback>
      <p:transition spd="slow" advTm="24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2221-F3AA-87FB-2C91-67D208B93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6015355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E1CE79B4-AF89-CB72-4A5F-420F529BDD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97741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7"/>
    </mc:Choice>
    <mc:Fallback>
      <p:transition spd="slow" advTm="6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9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FE084-1C53-7C60-22B9-4B7B4F8A6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Project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0A67B-350F-C728-C4CE-B819E556E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 comprehensive fake news detection system.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Focus on political landscapes' susceptibility to manipulation.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Leverage advanced NLP algorithms and machine learning.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Identify deceptive content beyond surface-level analysis.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E2FB7D64-D3C8-269C-EFD4-A83BC94DDB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68776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194"/>
    </mc:Choice>
    <mc:Fallback>
      <p:transition spd="slow" advTm="63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C9E38-751F-0C1F-1163-09AD69D0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C2A65-D1F1-D9CD-290F-CF7A8FA3A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Dataset source – Kaggle: https://www.kaggle.com/c/fake-news/data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ID, Title, Author, Text, Label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Label 1 - Unreliable</a:t>
            </a: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Label 0 - Reliable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532BFB7B-418A-76F9-BAE5-AD7CD41F91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72629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064"/>
    </mc:Choice>
    <mc:Fallback>
      <p:transition spd="slow" advTm="112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3B7C8-FB91-526F-B265-9BD86A892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Data Workflow</a:t>
            </a:r>
          </a:p>
        </p:txBody>
      </p:sp>
      <p:pic>
        <p:nvPicPr>
          <p:cNvPr id="4" name="Shape 93">
            <a:extLst>
              <a:ext uri="{FF2B5EF4-FFF2-40B4-BE49-F238E27FC236}">
                <a16:creationId xmlns:a16="http://schemas.microsoft.com/office/drawing/2014/main" id="{9720A916-F6AE-8C72-1B7A-DCCF53669E2C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3120" y="1402080"/>
            <a:ext cx="7447280" cy="537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9567C42-0D2B-FD81-A23F-2FCF781B44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788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988"/>
    </mc:Choice>
    <mc:Fallback>
      <p:transition spd="slow" advTm="56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C8D1F3-C6C7-B2C9-5492-3665E40D7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Data Preprocessing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D89955-3024-F486-1B70-F489AFCA3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156891" cy="3677123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Execute different text cleaning procedures. (delete stop words, remove all non-alphanumeric characters, delete missing rows, etc.)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Convert Doc2Vec to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LabeledSentences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(), comma separated word format.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hape 100">
            <a:extLst>
              <a:ext uri="{FF2B5EF4-FFF2-40B4-BE49-F238E27FC236}">
                <a16:creationId xmlns:a16="http://schemas.microsoft.com/office/drawing/2014/main" id="{AFC88C71-3BBE-8B88-E0CA-399AE668A30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4852" y="1432559"/>
            <a:ext cx="5031478" cy="432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D146BD7-889B-66A3-E0CE-46B784804B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94033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30"/>
    </mc:Choice>
    <mc:Fallback>
      <p:transition spd="slow" advTm="25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0D124-DB0E-3AC5-6BBC-8CAAFD17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73D329-CC3E-3B48-AC4D-D9D4756EB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Models used are: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Naive Bayes.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Support Vector Machine(SVM).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Neural Network.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Long Short-Term Memory(LSTM).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hape 114">
            <a:extLst>
              <a:ext uri="{FF2B5EF4-FFF2-40B4-BE49-F238E27FC236}">
                <a16:creationId xmlns:a16="http://schemas.microsoft.com/office/drawing/2014/main" id="{AA2AD829-0B67-BDF0-EAE5-6927FF77392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t="16958" r="-1" b="253"/>
          <a:stretch/>
        </p:blipFill>
        <p:spPr>
          <a:xfrm>
            <a:off x="6930493" y="1981933"/>
            <a:ext cx="4223252" cy="2954418"/>
          </a:xfrm>
          <a:prstGeom prst="rect">
            <a:avLst/>
          </a:prstGeom>
          <a:noFill/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17ED234-1D1D-C283-7925-33FEAA1A31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9383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90"/>
    </mc:Choice>
    <mc:Fallback>
      <p:transition spd="slow" advTm="13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E7838-BF41-F21E-D3CF-0CB15AA4B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Naive Bayes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C26C6AC-36ED-0E60-87A4-2875222A8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2524721"/>
            <a:ext cx="5812971" cy="367712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Classification strategy based on Naive Bayes' theorem and the assumption of predictor independence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 a frequency table from the data collection.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Make a likelihood table by calculating probabilities.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Calculate the posterior probability for each class using the Naive Bayesian equation.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hape 121">
            <a:extLst>
              <a:ext uri="{FF2B5EF4-FFF2-40B4-BE49-F238E27FC236}">
                <a16:creationId xmlns:a16="http://schemas.microsoft.com/office/drawing/2014/main" id="{508807A6-5E4F-C6F4-E4B0-8BB0191E39CB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30493" y="2249881"/>
            <a:ext cx="4223252" cy="3216199"/>
          </a:xfrm>
          <a:prstGeom prst="rect">
            <a:avLst/>
          </a:prstGeom>
          <a:noFill/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7A03AB6-A89C-3456-FF24-84F9DD5A14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4207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45"/>
    </mc:Choice>
    <mc:Fallback>
      <p:transition spd="slow" advTm="36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E6BCE0-DDBB-DE6F-6461-AAF96DE50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Support Vector Machine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912B7A-06AF-16EE-B69E-FFCAF6AC7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 lnSpcReduction="1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Powerful model for classification tasks.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Seeks optimal hyperplane to separate classes or approximate regression function.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Handles high-dimensional data effectively.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Works with both linear and non-linear relationships.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Addresses class imbalance challenges well.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Requires careful selection of hyperparameters.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Computationally intensive in some cases.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function&#10;&#10;Description automatically generated">
            <a:extLst>
              <a:ext uri="{FF2B5EF4-FFF2-40B4-BE49-F238E27FC236}">
                <a16:creationId xmlns:a16="http://schemas.microsoft.com/office/drawing/2014/main" id="{191B54E2-341A-95E0-6C4F-65FB82EBC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93" y="2087741"/>
            <a:ext cx="4223252" cy="370345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450453E-77B6-902F-96F2-17DDBA14F0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13423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07"/>
    </mc:Choice>
    <mc:Fallback>
      <p:transition spd="slow" advTm="37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2A63A5-C1AA-B3C6-1994-C8F02A0B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86236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Neural Networks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EC8C40-91F2-AD3F-E55B-A8DED4FFF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1879607"/>
            <a:ext cx="5671270" cy="4612634"/>
          </a:xfrm>
        </p:spPr>
        <p:txBody>
          <a:bodyPr anchor="ctr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Neural networks, especially deep learning models, are   widely used across domains.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Excel in capturing intricate patterns and relationships in data.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Effective for handling high-dimensional data.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Proficient at capturing complex non-linear relationships.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Demands substantial labeled training data.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Requires significant computational resources for training.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Architecture design is critical for optimal performance.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Hyperparameter tuning is necessary to enhance model accuracy.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Regularization techniques are crucial for preventing overfitting.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several layers&#10;&#10;Description automatically generated">
            <a:extLst>
              <a:ext uri="{FF2B5EF4-FFF2-40B4-BE49-F238E27FC236}">
                <a16:creationId xmlns:a16="http://schemas.microsoft.com/office/drawing/2014/main" id="{2D6AC185-234F-D6C3-14C0-B078B02C6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92" y="2194560"/>
            <a:ext cx="4926227" cy="393255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3448EF6-50B9-9AD8-7D5B-F477785D8A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9290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81"/>
    </mc:Choice>
    <mc:Fallback>
      <p:transition spd="slow" advTm="43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488</Words>
  <Application>Microsoft Office PowerPoint</Application>
  <PresentationFormat>Widescreen</PresentationFormat>
  <Paragraphs>86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MT</vt:lpstr>
      <vt:lpstr>Calibri</vt:lpstr>
      <vt:lpstr>Calibri Light</vt:lpstr>
      <vt:lpstr>Symbol</vt:lpstr>
      <vt:lpstr>Office Theme</vt:lpstr>
      <vt:lpstr>UNMASKING DECEPTION: FAKE DETECTION USING  NEWS ARTICLE ANALYSIS</vt:lpstr>
      <vt:lpstr>Project Scope</vt:lpstr>
      <vt:lpstr>Dataset</vt:lpstr>
      <vt:lpstr>Data Workflow</vt:lpstr>
      <vt:lpstr>Data Preprocessing</vt:lpstr>
      <vt:lpstr>Models</vt:lpstr>
      <vt:lpstr>Naive Bayes Model</vt:lpstr>
      <vt:lpstr>Support Vector Machine</vt:lpstr>
      <vt:lpstr>Neural Networks</vt:lpstr>
      <vt:lpstr>LSTM</vt:lpstr>
      <vt:lpstr>Accuracy Of Models</vt:lpstr>
      <vt:lpstr>Confusion Matrices</vt:lpstr>
      <vt:lpstr>Confusion Matrices</vt:lpstr>
      <vt:lpstr>Confusion Matrices</vt:lpstr>
      <vt:lpstr>Limitations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UNMASKING DECEPTION: FAKE DETECTION USING  NEWS ARTICLE ANALYSIS</dc:title>
  <dc:creator>abinaya panneer</dc:creator>
  <cp:lastModifiedBy>abinaya panneer</cp:lastModifiedBy>
  <cp:revision>1</cp:revision>
  <dcterms:created xsi:type="dcterms:W3CDTF">2023-08-05T05:51:03Z</dcterms:created>
  <dcterms:modified xsi:type="dcterms:W3CDTF">2023-08-05T08:31:43Z</dcterms:modified>
</cp:coreProperties>
</file>